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0.40144230769230771</c:v>
                </c:pt>
                <c:pt idx="1">
                  <c:v>0.59375</c:v>
                </c:pt>
                <c:pt idx="2">
                  <c:v>2.403846153846154E-3</c:v>
                </c:pt>
                <c:pt idx="3">
                  <c:v>2.403846153846154E-3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Sheet1!$E$2:$E$4</c:f>
              <c:numCache>
                <c:formatCode>0.0;;</c:formatCode>
                <c:ptCount val="3"/>
                <c:pt idx="0">
                  <c:v>0</c:v>
                </c:pt>
                <c:pt idx="1">
                  <c:v>5.4690416612742263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Sheet1!$G$2:$G$4</c:f>
              <c:numCache>
                <c:formatCode>0.0;;</c:formatCode>
                <c:ptCount val="3"/>
                <c:pt idx="0">
                  <c:v>5.7977666679724686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Sheet1!$J$2:$J$4</c:f>
              <c:numCache>
                <c:formatCode>0.0;;</c:formatCode>
                <c:ptCount val="3"/>
                <c:pt idx="0">
                  <c:v>0</c:v>
                </c:pt>
                <c:pt idx="1">
                  <c:v>0</c:v>
                </c:pt>
                <c:pt idx="2">
                  <c:v>9.2621343840541783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4.2022333320275314</c:v>
                </c:pt>
                <c:pt idx="1">
                  <c:v>4.5309583387257737</c:v>
                </c:pt>
                <c:pt idx="2">
                  <c:v>0.73786561594582167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Sheet1!$G$2:$G$4</c:f>
              <c:numCache>
                <c:formatCode>0.0;;</c:formatCode>
                <c:ptCount val="3"/>
                <c:pt idx="0">
                  <c:v>8.1038613529531727</c:v>
                </c:pt>
                <c:pt idx="1">
                  <c:v>8.0707522932960742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Sheet1!$H$2:$H$4</c:f>
              <c:numCache>
                <c:formatCode>0.0;;</c:formatCode>
                <c:ptCount val="3"/>
                <c:pt idx="0">
                  <c:v>0</c:v>
                </c:pt>
                <c:pt idx="1">
                  <c:v>0</c:v>
                </c:pt>
                <c:pt idx="2">
                  <c:v>9.127157908911343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1.8961386470468273</c:v>
                </c:pt>
                <c:pt idx="1">
                  <c:v>1.9292477067039258</c:v>
                </c:pt>
                <c:pt idx="2">
                  <c:v>0.87284209108865696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Sheet1!$G$2:$G$4</c:f>
              <c:numCache>
                <c:formatCode>0.0;;</c:formatCode>
                <c:ptCount val="3"/>
                <c:pt idx="0">
                  <c:v>9.0227202968141107</c:v>
                </c:pt>
                <c:pt idx="1">
                  <c:v>8.9755386663023646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Sheet1!$J$2:$J$4</c:f>
              <c:numCache>
                <c:formatCode>0.0;;</c:formatCode>
                <c:ptCount val="3"/>
                <c:pt idx="0">
                  <c:v>0</c:v>
                </c:pt>
                <c:pt idx="1">
                  <c:v>0</c:v>
                </c:pt>
                <c:pt idx="2">
                  <c:v>9.8284343034790727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0.9772797031858893</c:v>
                </c:pt>
                <c:pt idx="1">
                  <c:v>1.0244613336976354</c:v>
                </c:pt>
                <c:pt idx="2">
                  <c:v>0.17156569652092735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Sheet1!$G$2:$G$4</c:f>
              <c:numCache>
                <c:formatCode>0.0;;</c:formatCode>
                <c:ptCount val="3"/>
                <c:pt idx="0">
                  <c:v>3.3301548541832031</c:v>
                </c:pt>
                <c:pt idx="1">
                  <c:v>3.1546968012433712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Sheet1!$I$2:$I$4</c:f>
              <c:numCache>
                <c:formatCode>0.0;;</c:formatCode>
                <c:ptCount val="3"/>
                <c:pt idx="0">
                  <c:v>0</c:v>
                </c:pt>
                <c:pt idx="1">
                  <c:v>0</c:v>
                </c:pt>
                <c:pt idx="2">
                  <c:v>6.6944527589106473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6.6698451458167973</c:v>
                </c:pt>
                <c:pt idx="1">
                  <c:v>6.8453031987566284</c:v>
                </c:pt>
                <c:pt idx="2">
                  <c:v>3.3055472410893527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Sheet1!$G$2:$G$4</c:f>
              <c:numCache>
                <c:formatCode>0.0;;</c:formatCode>
                <c:ptCount val="3"/>
                <c:pt idx="0">
                  <c:v>5.7705286744569841</c:v>
                </c:pt>
                <c:pt idx="1">
                  <c:v>5.9015847283917324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Darent Valley Hospital (65)</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4.2294713255430159</c:v>
                </c:pt>
                <c:pt idx="1">
                  <c:v>4.0984152716082676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Sheet1!$E$2:$E$4</c:f>
              <c:numCache>
                <c:formatCode>0.0;;</c:formatCode>
                <c:ptCount val="3"/>
                <c:pt idx="0">
                  <c:v>8.4693723255240805</c:v>
                </c:pt>
                <c:pt idx="1">
                  <c:v>8.3976262571137568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Sheet1!$G$2:$G$4</c:f>
              <c:numCache>
                <c:formatCode>0.0;;</c:formatCode>
                <c:ptCount val="3"/>
                <c:pt idx="0">
                  <c:v>0</c:v>
                </c:pt>
                <c:pt idx="1">
                  <c:v>0</c:v>
                </c:pt>
                <c:pt idx="2">
                  <c:v>9.3803938066012797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(363)</c:v>
                </c:pt>
                <c:pt idx="2">
                  <c:v>Queen Mary's Hospital Sidcup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1.5306276744759195</c:v>
                </c:pt>
                <c:pt idx="1">
                  <c:v>1.6023737428862432</c:v>
                </c:pt>
                <c:pt idx="2">
                  <c:v>0.61960619339872025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Sheet1!$E$2:$E$4</c:f>
              <c:numCache>
                <c:formatCode>0.0;;</c:formatCode>
                <c:ptCount val="3"/>
                <c:pt idx="0">
                  <c:v>0</c:v>
                </c:pt>
                <c:pt idx="1">
                  <c:v>7.3160795230774349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Sheet1!$F$2:$F$4</c:f>
              <c:numCache>
                <c:formatCode>0.0;;</c:formatCode>
                <c:ptCount val="3"/>
                <c:pt idx="0">
                  <c:v>7.4922567411901682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Sheet1!$G$2:$G$4</c:f>
              <c:numCache>
                <c:formatCode>0.0;;</c:formatCode>
                <c:ptCount val="3"/>
                <c:pt idx="0">
                  <c:v>0</c:v>
                </c:pt>
                <c:pt idx="1">
                  <c:v>0</c:v>
                </c:pt>
                <c:pt idx="2">
                  <c:v>7.8298452916728198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Darent Valley Hospital (244)</c:v>
                </c:pt>
                <c:pt idx="2">
                  <c:v>Queen Mary's Hospital Sidcup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2.5077432588098318</c:v>
                </c:pt>
                <c:pt idx="1">
                  <c:v>2.6839204769225651</c:v>
                </c:pt>
                <c:pt idx="2">
                  <c:v>2.1701547083271802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Sheet1!$G$2:$G$4</c:f>
              <c:numCache>
                <c:formatCode>0.0;;</c:formatCode>
                <c:ptCount val="3"/>
                <c:pt idx="0">
                  <c:v>7.9037145058545839</c:v>
                </c:pt>
                <c:pt idx="1">
                  <c:v>7.8542901685223212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Darent Valley Hospital (199)</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2.0962854941454161</c:v>
                </c:pt>
                <c:pt idx="1">
                  <c:v>2.1457098314776788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Sheet1!$G$2:$G$4</c:f>
              <c:numCache>
                <c:formatCode>0.0;;</c:formatCode>
                <c:ptCount val="3"/>
                <c:pt idx="0">
                  <c:v>7.794705632250694</c:v>
                </c:pt>
                <c:pt idx="1">
                  <c:v>7.5279883379472228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Darent Valley Hospital (91)</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2.205294367749306</c:v>
                </c:pt>
                <c:pt idx="1">
                  <c:v>2.4720116620527772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Sheet1!$G$2:$G$4</c:f>
              <c:numCache>
                <c:formatCode>0.0;;</c:formatCode>
                <c:ptCount val="3"/>
                <c:pt idx="0">
                  <c:v>6.1404499453685677</c:v>
                </c:pt>
                <c:pt idx="1">
                  <c:v>6.0618932284511988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Darent Valley Hospital (163)</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3.8595500546314323</c:v>
                </c:pt>
                <c:pt idx="1">
                  <c:v>3.9381067715488012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Sheet1!$F$2:$F$4</c:f>
              <c:numCache>
                <c:formatCode>0.0;;</c:formatCode>
                <c:ptCount val="3"/>
                <c:pt idx="0">
                  <c:v>0</c:v>
                </c:pt>
                <c:pt idx="1">
                  <c:v>9.145205765362638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Sheet1!$G$2:$G$4</c:f>
              <c:numCache>
                <c:formatCode>0.0;;</c:formatCode>
                <c:ptCount val="3"/>
                <c:pt idx="0">
                  <c:v>9.1998489214459251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Sheet1!$H$2:$H$4</c:f>
              <c:numCache>
                <c:formatCode>0.0;;</c:formatCode>
                <c:ptCount val="3"/>
                <c:pt idx="0">
                  <c:v>0</c:v>
                </c:pt>
                <c:pt idx="1">
                  <c:v>0</c:v>
                </c:pt>
                <c:pt idx="2">
                  <c:v>9.7637532737019743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Darent Valley Hospital (319)</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0.80015107855407486</c:v>
                </c:pt>
                <c:pt idx="1">
                  <c:v>0.85479423463736204</c:v>
                </c:pt>
                <c:pt idx="2">
                  <c:v>0.23624672629802568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Sheet1!$G$2:$G$4</c:f>
              <c:numCache>
                <c:formatCode>0.0;;</c:formatCode>
                <c:ptCount val="3"/>
                <c:pt idx="0">
                  <c:v>8.3912244311970188</c:v>
                </c:pt>
                <c:pt idx="1">
                  <c:v>8.3730187472164737</c:v>
                </c:pt>
                <c:pt idx="2">
                  <c:v>8.3255816400827669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(378)</c:v>
                </c:pt>
                <c:pt idx="1">
                  <c:v>Darent Valley Hospital (339)</c:v>
                </c:pt>
                <c:pt idx="2">
                  <c:v>Queen Mary's Hospital Sidcup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1.6087755688029812</c:v>
                </c:pt>
                <c:pt idx="1">
                  <c:v>1.6269812527835263</c:v>
                </c:pt>
                <c:pt idx="2">
                  <c:v>1.6744183599172331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Sheet1!$F$2:$F$4</c:f>
              <c:numCache>
                <c:formatCode>0.0;;</c:formatCode>
                <c:ptCount val="3"/>
                <c:pt idx="0">
                  <c:v>0</c:v>
                </c:pt>
                <c:pt idx="1">
                  <c:v>8.7153090634286592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Sheet1!$G$2:$G$4</c:f>
              <c:numCache>
                <c:formatCode>0.0;;</c:formatCode>
                <c:ptCount val="3"/>
                <c:pt idx="0">
                  <c:v>8.7798001739025278</c:v>
                </c:pt>
                <c:pt idx="1">
                  <c:v>0</c:v>
                </c:pt>
                <c:pt idx="2">
                  <c:v>8.7160647806286029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Darent Valley Hospital (368)</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1.2201998260974722</c:v>
                </c:pt>
                <c:pt idx="1">
                  <c:v>1.2846909365713408</c:v>
                </c:pt>
                <c:pt idx="2">
                  <c:v>1.2839352193713971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Sheet1!$G$2:$G$4</c:f>
              <c:numCache>
                <c:formatCode>0.0;;</c:formatCode>
                <c:ptCount val="3"/>
                <c:pt idx="0">
                  <c:v>8.5737769912016457</c:v>
                </c:pt>
                <c:pt idx="1">
                  <c:v>8.5433407306545366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Sheet1!$H$2:$H$4</c:f>
              <c:numCache>
                <c:formatCode>0.0;;</c:formatCode>
                <c:ptCount val="3"/>
                <c:pt idx="0">
                  <c:v>0</c:v>
                </c:pt>
                <c:pt idx="1">
                  <c:v>0</c:v>
                </c:pt>
                <c:pt idx="2">
                  <c:v>9.4305903989346991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(355)</c:v>
                </c:pt>
                <c:pt idx="2">
                  <c:v>Queen Mary's Hospital Sidcup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1.4262230087983543</c:v>
                </c:pt>
                <c:pt idx="1">
                  <c:v>1.4566592693454634</c:v>
                </c:pt>
                <c:pt idx="2">
                  <c:v>0.56940960106530092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Sheet1!$G$2:$G$4</c:f>
              <c:numCache>
                <c:formatCode>0.0;;</c:formatCode>
                <c:ptCount val="3"/>
                <c:pt idx="0">
                  <c:v>8.5137896979381011</c:v>
                </c:pt>
                <c:pt idx="1">
                  <c:v>8.3490896575155276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Sheet1!$I$2:$I$4</c:f>
              <c:numCache>
                <c:formatCode>0.0;;</c:formatCode>
                <c:ptCount val="3"/>
                <c:pt idx="0">
                  <c:v>0</c:v>
                </c:pt>
                <c:pt idx="1">
                  <c:v>0</c:v>
                </c:pt>
                <c:pt idx="2">
                  <c:v>9.5563282212281759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(379)</c:v>
                </c:pt>
                <c:pt idx="1">
                  <c:v>Darent Valley Hospital (341)</c:v>
                </c:pt>
                <c:pt idx="2">
                  <c:v>Queen Mary's Hospital Sidcup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1.4862103020618989</c:v>
                </c:pt>
                <c:pt idx="1">
                  <c:v>1.6509103424844724</c:v>
                </c:pt>
                <c:pt idx="2">
                  <c:v>0.44367177877182407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Sheet1!$F$2:$F$4</c:f>
              <c:numCache>
                <c:formatCode>0.0;;</c:formatCode>
                <c:ptCount val="3"/>
                <c:pt idx="0">
                  <c:v>0</c:v>
                </c:pt>
                <c:pt idx="1">
                  <c:v>8.5880574879095324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Sheet1!$G$2:$G$4</c:f>
              <c:numCache>
                <c:formatCode>0.0;;</c:formatCode>
                <c:ptCount val="3"/>
                <c:pt idx="0">
                  <c:v>8.6656470586665453</c:v>
                </c:pt>
                <c:pt idx="1">
                  <c:v>0</c:v>
                </c:pt>
                <c:pt idx="2">
                  <c:v>8.3904646936865266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Darent Valley Hospital (366)</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1.3343529413334547</c:v>
                </c:pt>
                <c:pt idx="1">
                  <c:v>1.4119425120904676</c:v>
                </c:pt>
                <c:pt idx="2">
                  <c:v>1.6095353063134734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Sheet1!$G$2:$G$4</c:f>
              <c:numCache>
                <c:formatCode>0.0;;</c:formatCode>
                <c:ptCount val="3"/>
                <c:pt idx="0">
                  <c:v>8.6109479426826336</c:v>
                </c:pt>
                <c:pt idx="1">
                  <c:v>8.5958712911659738</c:v>
                </c:pt>
                <c:pt idx="2">
                  <c:v>8.2012316197699917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Darent Valley Hospital (353)</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1.3890520573173664</c:v>
                </c:pt>
                <c:pt idx="1">
                  <c:v>1.4041287088340262</c:v>
                </c:pt>
                <c:pt idx="2">
                  <c:v>1.7987683802300083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Sheet1!$G$2:$G$4</c:f>
              <c:numCache>
                <c:formatCode>0.0;;</c:formatCode>
                <c:ptCount val="3"/>
                <c:pt idx="0">
                  <c:v>7.2210081943558304</c:v>
                </c:pt>
                <c:pt idx="1">
                  <c:v>7.0348438860003624</c:v>
                </c:pt>
                <c:pt idx="2">
                  <c:v>7.1319580189794252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2.7789918056441696</c:v>
                </c:pt>
                <c:pt idx="1">
                  <c:v>2.9651561139996376</c:v>
                </c:pt>
                <c:pt idx="2">
                  <c:v>2.8680419810205748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Sheet1!$E$2:$E$4</c:f>
              <c:numCache>
                <c:formatCode>0.0;;</c:formatCode>
                <c:ptCount val="3"/>
                <c:pt idx="0">
                  <c:v>0</c:v>
                </c:pt>
                <c:pt idx="1">
                  <c:v>7.2425913825984827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Sheet1!$G$2:$G$4</c:f>
              <c:numCache>
                <c:formatCode>0.0;;</c:formatCode>
                <c:ptCount val="3"/>
                <c:pt idx="0">
                  <c:v>7.3712806259839736</c:v>
                </c:pt>
                <c:pt idx="1">
                  <c:v>0</c:v>
                </c:pt>
                <c:pt idx="2">
                  <c:v>7.6649866489495304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Darent Valley Hospital (322)</c:v>
                </c:pt>
                <c:pt idx="2">
                  <c:v>Queen Mary's Hospital Sidcup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2.6287193740160264</c:v>
                </c:pt>
                <c:pt idx="1">
                  <c:v>2.7574086174015173</c:v>
                </c:pt>
                <c:pt idx="2">
                  <c:v>2.3350133510504696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Sheet1!$F$2:$F$4</c:f>
              <c:numCache>
                <c:formatCode>0.0;;</c:formatCode>
                <c:ptCount val="3"/>
                <c:pt idx="0">
                  <c:v>0</c:v>
                </c:pt>
                <c:pt idx="1">
                  <c:v>0</c:v>
                </c:pt>
                <c:pt idx="2">
                  <c:v>5.7086531757237529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Sheet1!$G$2:$G$4</c:f>
              <c:numCache>
                <c:formatCode>0.0;;</c:formatCode>
                <c:ptCount val="3"/>
                <c:pt idx="0">
                  <c:v>6.9796841412646451</c:v>
                </c:pt>
                <c:pt idx="1">
                  <c:v>6.9816602821441416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(347)</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3.0203158587353549</c:v>
                </c:pt>
                <c:pt idx="1">
                  <c:v>3.0183397178558584</c:v>
                </c:pt>
                <c:pt idx="2">
                  <c:v>4.2913468242762471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6.1795622560112307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Sheet1!$G$2:$G$4</c:f>
              <c:numCache>
                <c:formatCode>0.0;;</c:formatCode>
                <c:ptCount val="3"/>
                <c:pt idx="0">
                  <c:v>8.7106031822984153</c:v>
                </c:pt>
                <c:pt idx="1">
                  <c:v>8.6985042779597723</c:v>
                </c:pt>
                <c:pt idx="2">
                  <c:v>8.2973427031899849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1.2893968177015847</c:v>
                </c:pt>
                <c:pt idx="1">
                  <c:v>1.3014957220402277</c:v>
                </c:pt>
                <c:pt idx="2">
                  <c:v>1.7026572968100151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Sheet1!$G$2:$G$4</c:f>
              <c:numCache>
                <c:formatCode>0.0;;</c:formatCode>
                <c:ptCount val="3"/>
                <c:pt idx="0">
                  <c:v>7.332272973113505</c:v>
                </c:pt>
                <c:pt idx="1">
                  <c:v>7.3189566051776849</c:v>
                </c:pt>
                <c:pt idx="2">
                  <c:v>7.5161418602937502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Darent Valley Hospital (319)</c:v>
                </c:pt>
                <c:pt idx="2">
                  <c:v>Queen Mary's Hospital Sidcup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2.667727026886495</c:v>
                </c:pt>
                <c:pt idx="1">
                  <c:v>2.6810433948223151</c:v>
                </c:pt>
                <c:pt idx="2">
                  <c:v>2.4838581397062498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Sheet1!$F$2:$F$4</c:f>
              <c:numCache>
                <c:formatCode>0.0;;</c:formatCode>
                <c:ptCount val="3"/>
                <c:pt idx="0">
                  <c:v>0</c:v>
                </c:pt>
                <c:pt idx="1">
                  <c:v>9.3262337617411557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Sheet1!$G$2:$G$4</c:f>
              <c:numCache>
                <c:formatCode>0.0;;</c:formatCode>
                <c:ptCount val="3"/>
                <c:pt idx="0">
                  <c:v>9.3709494299700555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Darent Valley Hospital (357)</c:v>
                </c:pt>
                <c:pt idx="2">
                  <c:v>Queen Mary's Hospital Sidcup (43)</c:v>
                </c:pt>
              </c:strCache>
            </c:strRef>
          </c:cat>
          <c:val>
            <c:numRef>
              <c:f>Sheet1!$J$2:$J$4</c:f>
              <c:numCache>
                <c:formatCode>0.0;;</c:formatCode>
                <c:ptCount val="3"/>
                <c:pt idx="0">
                  <c:v>0</c:v>
                </c:pt>
                <c:pt idx="1">
                  <c:v>0</c:v>
                </c:pt>
                <c:pt idx="2">
                  <c:v>9.9413073300541086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0.62905057002994447</c:v>
                </c:pt>
                <c:pt idx="1">
                  <c:v>0.6737662382588443</c:v>
                </c:pt>
                <c:pt idx="2">
                  <c:v>5.8692669945891396E-2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Sheet1!$G$2:$G$4</c:f>
              <c:numCache>
                <c:formatCode>0.0;;</c:formatCode>
                <c:ptCount val="3"/>
                <c:pt idx="0">
                  <c:v>8.6874618239695369</c:v>
                </c:pt>
                <c:pt idx="1">
                  <c:v>8.6461701928041936</c:v>
                </c:pt>
                <c:pt idx="2">
                  <c:v>8.2194493343088872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Darent Valley Hospital (296)</c:v>
                </c:pt>
                <c:pt idx="2">
                  <c:v>Queen Mary's Hospital Sidcup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1.3125381760304631</c:v>
                </c:pt>
                <c:pt idx="1">
                  <c:v>1.3538298071958064</c:v>
                </c:pt>
                <c:pt idx="2">
                  <c:v>1.7805506656911128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Sheet1!$F$2:$F$4</c:f>
              <c:numCache>
                <c:formatCode>0.0;;</c:formatCode>
                <c:ptCount val="3"/>
                <c:pt idx="0">
                  <c:v>0</c:v>
                </c:pt>
                <c:pt idx="1">
                  <c:v>7.8852230848964799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Sheet1!$G$2:$G$4</c:f>
              <c:numCache>
                <c:formatCode>0.0;;</c:formatCode>
                <c:ptCount val="3"/>
                <c:pt idx="0">
                  <c:v>7.9617022765135106</c:v>
                </c:pt>
                <c:pt idx="1">
                  <c:v>0</c:v>
                </c:pt>
                <c:pt idx="2">
                  <c:v>8.2442049732745488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(382)</c:v>
                </c:pt>
                <c:pt idx="1">
                  <c:v>Darent Valley Hospital (341)</c:v>
                </c:pt>
                <c:pt idx="2">
                  <c:v>Queen Mary's Hospital Sidcup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2.0382977234864894</c:v>
                </c:pt>
                <c:pt idx="1">
                  <c:v>2.1147769151035201</c:v>
                </c:pt>
                <c:pt idx="2">
                  <c:v>1.7557950267254512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Sheet1!$D$2:$D$4</c:f>
              <c:numCache>
                <c:formatCode>0.0;;</c:formatCode>
                <c:ptCount val="3"/>
                <c:pt idx="0">
                  <c:v>7.1494484093857649</c:v>
                </c:pt>
                <c:pt idx="1">
                  <c:v>7.0841880931759826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Darent Valley Hospital (44)</c:v>
                </c:pt>
                <c:pt idx="2">
                  <c:v>Queen Mary's Hospital Sidcup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Sheet1!$D$2:$D$4</c:f>
              <c:numCache>
                <c:formatCode>0.0;;</c:formatCode>
                <c:ptCount val="3"/>
                <c:pt idx="0">
                  <c:v>7.8201528574168044</c:v>
                </c:pt>
                <c:pt idx="1">
                  <c:v>7.7587574907129104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Darent Valley Hospital (34)</c:v>
                </c:pt>
                <c:pt idx="2">
                  <c:v>Queen Mary's Hospital Sidcup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Sheet1!$D$2:$D$4</c:f>
              <c:numCache>
                <c:formatCode>0.0;;</c:formatCode>
                <c:ptCount val="3"/>
                <c:pt idx="0">
                  <c:v>7.4775421295566442</c:v>
                </c:pt>
                <c:pt idx="1">
                  <c:v>7.2108399671338326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Darent Valley Hospital (102)</c:v>
                </c:pt>
                <c:pt idx="2">
                  <c:v>Queen Mary's Hospital Sidcup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Sheet1!$D$2:$D$4</c:f>
              <c:numCache>
                <c:formatCode>0.0;;</c:formatCode>
                <c:ptCount val="3"/>
                <c:pt idx="0">
                  <c:v>7.5436890914127348</c:v>
                </c:pt>
                <c:pt idx="1">
                  <c:v>7.7008766710412413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Darent Valley Hospital (77)</c:v>
                </c:pt>
                <c:pt idx="2">
                  <c:v>Queen Mary's Hospital Sidcup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Sheet1!$G$2:$G$4</c:f>
              <c:numCache>
                <c:formatCode>0.0;;</c:formatCode>
                <c:ptCount val="3"/>
                <c:pt idx="0">
                  <c:v>5.7148267292343471</c:v>
                </c:pt>
                <c:pt idx="1">
                  <c:v>5.6404118936102128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4.2851732707656529</c:v>
                </c:pt>
                <c:pt idx="1">
                  <c:v>4.3595881063897872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0.26897414901102135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0.66462414749431353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0.185292243241725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1.9344246293446794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0.185292243241725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0.66462414749431353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0.55616497517687069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5.7901289018310562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Sheet1!$F$2:$F$4</c:f>
              <c:numCache>
                <c:formatCode>0.0;;</c:formatCode>
                <c:ptCount val="3"/>
                <c:pt idx="0">
                  <c:v>0</c:v>
                </c:pt>
                <c:pt idx="1">
                  <c:v>6.0769098169343856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Sheet1!$G$2:$G$4</c:f>
              <c:numCache>
                <c:formatCode>0.0;;</c:formatCode>
                <c:ptCount val="3"/>
                <c:pt idx="0">
                  <c:v>6.3845190338357636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Darent Valley Hospital (38)</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3.6154809661642364</c:v>
                </c:pt>
                <c:pt idx="1">
                  <c:v>3.9230901830656144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Sheet1!$G$2:$G$4</c:f>
              <c:numCache>
                <c:formatCode>0.0;;</c:formatCode>
                <c:ptCount val="3"/>
                <c:pt idx="0">
                  <c:v>6.3765763738950074</c:v>
                </c:pt>
                <c:pt idx="1">
                  <c:v>6.3196757661842193</c:v>
                </c:pt>
                <c:pt idx="2">
                  <c:v>6.5697039410004479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Darent Valley Hospital (348)</c:v>
                </c:pt>
                <c:pt idx="2">
                  <c:v>Queen Mary's Hospital Sidcup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3.6234236261049926</c:v>
                </c:pt>
                <c:pt idx="1">
                  <c:v>3.6803242338157807</c:v>
                </c:pt>
                <c:pt idx="2">
                  <c:v>3.4302960589995521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Sheet1!$G$2:$G$4</c:f>
              <c:numCache>
                <c:formatCode>0.0;;</c:formatCode>
                <c:ptCount val="3"/>
                <c:pt idx="0">
                  <c:v>5.1806059432547684</c:v>
                </c:pt>
                <c:pt idx="1">
                  <c:v>5.2249554178696087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Darent Valley Hospital (266)</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4.8193940567452316</c:v>
                </c:pt>
                <c:pt idx="1">
                  <c:v>4.7750445821303913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Sheet1!$G$2:$G$4</c:f>
              <c:numCache>
                <c:formatCode>0.0;;</c:formatCode>
                <c:ptCount val="3"/>
                <c:pt idx="0">
                  <c:v>7.8989538284485494</c:v>
                </c:pt>
                <c:pt idx="1">
                  <c:v>8.0213612378555776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Darent Valley Hospital (133)</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2.1010461715514506</c:v>
                </c:pt>
                <c:pt idx="1">
                  <c:v>1.9786387621444224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Sheet1!$G$2:$G$4</c:f>
              <c:numCache>
                <c:formatCode>0.0;;</c:formatCode>
                <c:ptCount val="3"/>
                <c:pt idx="0">
                  <c:v>6.4848126396470747</c:v>
                </c:pt>
                <c:pt idx="1">
                  <c:v>6.4201442770124073</c:v>
                </c:pt>
                <c:pt idx="2">
                  <c:v>5.6959530220055656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Darent Valley Hospital (360)</c:v>
                </c:pt>
                <c:pt idx="2">
                  <c:v>Queen Mary's Hospital Sidcup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3.5151873603529253</c:v>
                </c:pt>
                <c:pt idx="1">
                  <c:v>3.5798557229875927</c:v>
                </c:pt>
                <c:pt idx="2">
                  <c:v>4.3040469779944344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Sheet1!$E$2:$E$4</c:f>
              <c:numCache>
                <c:formatCode>0.0;;</c:formatCode>
                <c:ptCount val="3"/>
                <c:pt idx="0">
                  <c:v>0</c:v>
                </c:pt>
                <c:pt idx="1">
                  <c:v>7.4798376489880534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Sheet1!$G$2:$G$4</c:f>
              <c:numCache>
                <c:formatCode>0.0;;</c:formatCode>
                <c:ptCount val="3"/>
                <c:pt idx="0">
                  <c:v>7.5252554612872569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Darent Valley Hospital (338)</c:v>
                </c:pt>
                <c:pt idx="2">
                  <c:v>Queen Mary's Hospital Sidcup (42)</c:v>
                </c:pt>
              </c:strCache>
            </c:strRef>
          </c:cat>
          <c:val>
            <c:numRef>
              <c:f>Sheet1!$J$2:$J$4</c:f>
              <c:numCache>
                <c:formatCode>0.0;;</c:formatCode>
                <c:ptCount val="3"/>
                <c:pt idx="0">
                  <c:v>0</c:v>
                </c:pt>
                <c:pt idx="1">
                  <c:v>0</c:v>
                </c:pt>
                <c:pt idx="2">
                  <c:v>9.5223562121533423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2.4747445387127431</c:v>
                </c:pt>
                <c:pt idx="1">
                  <c:v>2.5201623510119466</c:v>
                </c:pt>
                <c:pt idx="2">
                  <c:v>0.47764378784665773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Sheet1!$G$2:$G$4</c:f>
              <c:numCache>
                <c:formatCode>0.0;;</c:formatCode>
                <c:ptCount val="3"/>
                <c:pt idx="0">
                  <c:v>8.8490488327119756</c:v>
                </c:pt>
                <c:pt idx="1">
                  <c:v>8.797687021842906</c:v>
                </c:pt>
                <c:pt idx="2">
                  <c:v>8.7589088527907961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(282)</c:v>
                </c:pt>
                <c:pt idx="1">
                  <c:v>Darent Valley Hospital (244)</c:v>
                </c:pt>
                <c:pt idx="2">
                  <c:v>Queen Mary's Hospital Sidcup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1.1509511672880244</c:v>
                </c:pt>
                <c:pt idx="1">
                  <c:v>1.202312978157094</c:v>
                </c:pt>
                <c:pt idx="2">
                  <c:v>1.2410911472092039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Sheet1!$E$2:$E$4</c:f>
              <c:numCache>
                <c:formatCode>0.0;;</c:formatCode>
                <c:ptCount val="3"/>
                <c:pt idx="0">
                  <c:v>0</c:v>
                </c:pt>
                <c:pt idx="1">
                  <c:v>3.695512894529065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Sheet1!$F$2:$F$4</c:f>
              <c:numCache>
                <c:formatCode>0.0;;</c:formatCode>
                <c:ptCount val="3"/>
                <c:pt idx="0">
                  <c:v>3.8239586483367152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Sheet1!$G$2:$G$4</c:f>
              <c:numCache>
                <c:formatCode>0.0;;</c:formatCode>
                <c:ptCount val="3"/>
                <c:pt idx="0">
                  <c:v>0</c:v>
                </c:pt>
                <c:pt idx="1">
                  <c:v>0</c:v>
                </c:pt>
                <c:pt idx="2">
                  <c:v>5.2084028951942516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Darent Valley Hospital (276)</c:v>
                </c:pt>
                <c:pt idx="2">
                  <c:v>Queen Mary's Hospital Sidcup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6.1760413516632848</c:v>
                </c:pt>
                <c:pt idx="1">
                  <c:v>6.304487105470935</c:v>
                </c:pt>
                <c:pt idx="2">
                  <c:v>4.7915971048057484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Sheet1!$G$2:$G$4</c:f>
              <c:numCache>
                <c:formatCode>0.0;;</c:formatCode>
                <c:ptCount val="3"/>
                <c:pt idx="0">
                  <c:v>6.3385688071353394</c:v>
                </c:pt>
                <c:pt idx="1">
                  <c:v>6.2886475720826889</c:v>
                </c:pt>
                <c:pt idx="2">
                  <c:v>7.2439692190091796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Darent Valley Hospital (329)</c:v>
                </c:pt>
                <c:pt idx="2">
                  <c:v>Queen Mary's Hospital Sidcup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3.6614311928646606</c:v>
                </c:pt>
                <c:pt idx="1">
                  <c:v>3.7113524279173111</c:v>
                </c:pt>
                <c:pt idx="2">
                  <c:v>2.7560307809908204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Sheet1!$G$2:$G$4</c:f>
              <c:numCache>
                <c:formatCode>0.0;;</c:formatCode>
                <c:ptCount val="3"/>
                <c:pt idx="0">
                  <c:v>6.9753203257514684</c:v>
                </c:pt>
                <c:pt idx="1">
                  <c:v>6.9521777443029551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Sheet1!$I$2:$I$4</c:f>
              <c:numCache>
                <c:formatCode>0.0;;</c:formatCode>
                <c:ptCount val="3"/>
                <c:pt idx="0">
                  <c:v>0</c:v>
                </c:pt>
                <c:pt idx="1">
                  <c:v>0</c:v>
                </c:pt>
                <c:pt idx="2">
                  <c:v>9.1296951215482345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Darent Valley Hospital (326)</c:v>
                </c:pt>
                <c:pt idx="2">
                  <c:v>Queen Mary's Hospital Sidcup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3.0246796742485316</c:v>
                </c:pt>
                <c:pt idx="1">
                  <c:v>3.0478222556970449</c:v>
                </c:pt>
                <c:pt idx="2">
                  <c:v>0.87030487845176552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0.15148322894367716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0.59279057672240398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0.16526558077607234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1.7253491254845912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0.16526558077607145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0.59279057672240487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1.1310964327689135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6.4196785881314726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Sheet1!$G$2:$G$4</c:f>
              <c:numCache>
                <c:formatCode>0.0;;</c:formatCode>
                <c:ptCount val="3"/>
                <c:pt idx="0">
                  <c:v>7.7161194372713409</c:v>
                </c:pt>
                <c:pt idx="1">
                  <c:v>7.6917160061577787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(211)</c:v>
                </c:pt>
                <c:pt idx="1">
                  <c:v>Darent Valley Hospital (189)</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2.2838805627286591</c:v>
                </c:pt>
                <c:pt idx="1">
                  <c:v>2.3082839938422213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Sheet1!$F$2:$F$4</c:f>
              <c:numCache>
                <c:formatCode>0.0;;</c:formatCode>
                <c:ptCount val="3"/>
                <c:pt idx="0">
                  <c:v>5.7931195387787913</c:v>
                </c:pt>
                <c:pt idx="1">
                  <c:v>5.8702557221412404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Darent Valley Hospital (208)</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4.2068804612212087</c:v>
                </c:pt>
                <c:pt idx="1">
                  <c:v>4.1297442778587596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Sheet1!$G$2:$G$4</c:f>
              <c:numCache>
                <c:formatCode>0.0;;</c:formatCode>
                <c:ptCount val="3"/>
                <c:pt idx="0">
                  <c:v>8.8075502845086895</c:v>
                </c:pt>
                <c:pt idx="1">
                  <c:v>8.7524226259344307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Sheet1!$I$2:$I$4</c:f>
              <c:numCache>
                <c:formatCode>0.0;;</c:formatCode>
                <c:ptCount val="3"/>
                <c:pt idx="0">
                  <c:v>0</c:v>
                </c:pt>
                <c:pt idx="1">
                  <c:v>0</c:v>
                </c:pt>
                <c:pt idx="2">
                  <c:v>9.733444340613417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(363)</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1.1924497154913105</c:v>
                </c:pt>
                <c:pt idx="1">
                  <c:v>1.2475773740655693</c:v>
                </c:pt>
                <c:pt idx="2">
                  <c:v>0.26655565938658299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Sheet1!$G$2:$G$4</c:f>
              <c:numCache>
                <c:formatCode>0.0;;</c:formatCode>
                <c:ptCount val="3"/>
                <c:pt idx="0">
                  <c:v>8.9474243913278855</c:v>
                </c:pt>
                <c:pt idx="1">
                  <c:v>8.888923766813523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Sheet1!$I$2:$I$4</c:f>
              <c:numCache>
                <c:formatCode>0.0;;</c:formatCode>
                <c:ptCount val="3"/>
                <c:pt idx="0">
                  <c:v>0</c:v>
                </c:pt>
                <c:pt idx="1">
                  <c:v>0</c:v>
                </c:pt>
                <c:pt idx="2">
                  <c:v>9.7858795886939589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Darent Valley Hospital (347)</c:v>
                </c:pt>
                <c:pt idx="2">
                  <c:v>Queen Mary's Hospital Sidcup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1.0525756086721145</c:v>
                </c:pt>
                <c:pt idx="1">
                  <c:v>1.111076233186477</c:v>
                </c:pt>
                <c:pt idx="2">
                  <c:v>0.21412041130604109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Sheet1!$G$2:$G$4</c:f>
              <c:numCache>
                <c:formatCode>0.0;;</c:formatCode>
                <c:ptCount val="3"/>
                <c:pt idx="0">
                  <c:v>8.030444718837229</c:v>
                </c:pt>
                <c:pt idx="1">
                  <c:v>7.9500102370805283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Sheet1!$I$2:$I$4</c:f>
              <c:numCache>
                <c:formatCode>0.0;;</c:formatCode>
                <c:ptCount val="3"/>
                <c:pt idx="0">
                  <c:v>0</c:v>
                </c:pt>
                <c:pt idx="1">
                  <c:v>0</c:v>
                </c:pt>
                <c:pt idx="2">
                  <c:v>9.112129941212018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Darent Valley Hospital (362)</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1.969555281162771</c:v>
                </c:pt>
                <c:pt idx="1">
                  <c:v>2.0499897629194717</c:v>
                </c:pt>
                <c:pt idx="2">
                  <c:v>0.88787005878798198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7.1135841505150461</c:v>
                </c:pt>
                <c:pt idx="1">
                  <c:v>6.2123553437239547</c:v>
                </c:pt>
                <c:pt idx="2">
                  <c:v>5.9840314285588976</c:v>
                </c:pt>
                <c:pt idx="3">
                  <c:v>6.1752224706714243</c:v>
                </c:pt>
                <c:pt idx="4">
                  <c:v>6.4196785881314726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5.5155186943012229</c:v>
                </c:pt>
                <c:pt idx="1">
                  <c:v>5.7977666679724686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8.1209418686203776</c:v>
                </c:pt>
                <c:pt idx="1">
                  <c:v>8.1440637538748071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8.4482399551997478</c:v>
                </c:pt>
                <c:pt idx="1">
                  <c:v>8.1038613529531727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9.0372266622460682</c:v>
                </c:pt>
                <c:pt idx="1">
                  <c:v>9.0227202968141107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8.716423287194619E-2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0.46979821136212685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0.13097622886924043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1.3673731752106635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0.13097622886923865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0.46979821136212863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0.30062060781051159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6.8593198119458734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2.998950742393478</c:v>
                </c:pt>
                <c:pt idx="1">
                  <c:v>3.3301548541832031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6.4612479359988297</c:v>
                </c:pt>
                <c:pt idx="1">
                  <c:v>5.6076689296416582</c:v>
                </c:pt>
                <c:pt idx="2">
                  <c:v>5.774407843746757</c:v>
                </c:pt>
                <c:pt idx="3">
                  <c:v>5.2505475223143572</c:v>
                </c:pt>
                <c:pt idx="4">
                  <c:v>5.7705286744569841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8.868659544770594</c:v>
                </c:pt>
                <c:pt idx="1">
                  <c:v>8.6513213849364945</c:v>
                </c:pt>
                <c:pt idx="2">
                  <c:v>8.3876233249346388</c:v>
                </c:pt>
                <c:pt idx="3">
                  <c:v>8.2769491449242274</c:v>
                </c:pt>
                <c:pt idx="4">
                  <c:v>8.4693723255240805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7.8035049552987932</c:v>
                </c:pt>
                <c:pt idx="1">
                  <c:v>7.483272041186062</c:v>
                </c:pt>
                <c:pt idx="2">
                  <c:v>7.3606025974093621</c:v>
                </c:pt>
                <c:pt idx="3">
                  <c:v>7.4879740953565159</c:v>
                </c:pt>
                <c:pt idx="4">
                  <c:v>7.4922567411901682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8.5257458758346303</c:v>
                </c:pt>
                <c:pt idx="1">
                  <c:v>7.9820166905005294</c:v>
                </c:pt>
                <c:pt idx="2">
                  <c:v>7.8356187460360838</c:v>
                </c:pt>
                <c:pt idx="3">
                  <c:v>7.9404347443151364</c:v>
                </c:pt>
                <c:pt idx="4">
                  <c:v>7.9037145058545839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9.3921918305118499</c:v>
                </c:pt>
                <c:pt idx="1">
                  <c:v>9.1963777455919136</c:v>
                </c:pt>
                <c:pt idx="2">
                  <c:v>9.4082747186993032</c:v>
                </c:pt>
                <c:pt idx="3">
                  <c:v>9.3262590335174806</c:v>
                </c:pt>
                <c:pt idx="4">
                  <c:v>9.1998489214459251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8.5656632548866813</c:v>
                </c:pt>
                <c:pt idx="1">
                  <c:v>8.2371640464437341</c:v>
                </c:pt>
                <c:pt idx="2">
                  <c:v>8.324739142483903</c:v>
                </c:pt>
                <c:pt idx="3">
                  <c:v>8.3234822608043757</c:v>
                </c:pt>
                <c:pt idx="4">
                  <c:v>8.3912244311970188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9.0002903253133102</c:v>
                </c:pt>
                <c:pt idx="1">
                  <c:v>8.850748346768313</c:v>
                </c:pt>
                <c:pt idx="2">
                  <c:v>8.9002839062692605</c:v>
                </c:pt>
                <c:pt idx="3">
                  <c:v>8.8202040421323105</c:v>
                </c:pt>
                <c:pt idx="4">
                  <c:v>8.7798001739025278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8.2902487047867961</c:v>
                </c:pt>
                <c:pt idx="1">
                  <c:v>8.1937810320434004</c:v>
                </c:pt>
                <c:pt idx="2">
                  <c:v>8.3823176087843461</c:v>
                </c:pt>
                <c:pt idx="3">
                  <c:v>8.471780869390793</c:v>
                </c:pt>
                <c:pt idx="4">
                  <c:v>8.5737769912016457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8.6321730803636338</c:v>
                </c:pt>
                <c:pt idx="1">
                  <c:v>8.2197577440265057</c:v>
                </c:pt>
                <c:pt idx="2">
                  <c:v>8.2789846647435787</c:v>
                </c:pt>
                <c:pt idx="3">
                  <c:v>8.2929592986310947</c:v>
                </c:pt>
                <c:pt idx="4">
                  <c:v>8.5137896979381011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0.15735984375569867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0.63692824234372214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0.17757083195489365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1.8538141952259632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0.17757083195489365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0.63692824234372125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0.34429650645413901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5.6491217221365204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8.8767197431723783</c:v>
                </c:pt>
                <c:pt idx="1">
                  <c:v>8.4389360357693608</c:v>
                </c:pt>
                <c:pt idx="2">
                  <c:v>8.5413603809065961</c:v>
                </c:pt>
                <c:pt idx="3">
                  <c:v>8.6861328917918001</c:v>
                </c:pt>
                <c:pt idx="4">
                  <c:v>8.6656470586665453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8.2946403412272378</c:v>
                </c:pt>
                <c:pt idx="1">
                  <c:v>8.2179950417361827</c:v>
                </c:pt>
                <c:pt idx="2">
                  <c:v>8.3721182147874682</c:v>
                </c:pt>
                <c:pt idx="3">
                  <c:v>8.2085998945474579</c:v>
                </c:pt>
                <c:pt idx="4">
                  <c:v>8.6109479426826336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7.4867105415542436</c:v>
                </c:pt>
                <c:pt idx="1">
                  <c:v>6.9945442297229796</c:v>
                </c:pt>
                <c:pt idx="2">
                  <c:v>6.7144678983509829</c:v>
                </c:pt>
                <c:pt idx="3">
                  <c:v>6.8014517691642906</c:v>
                </c:pt>
                <c:pt idx="4">
                  <c:v>7.2210081943558304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7.8588316515637109</c:v>
                </c:pt>
                <c:pt idx="1">
                  <c:v>7.507822493403598</c:v>
                </c:pt>
                <c:pt idx="2">
                  <c:v>7.2076521956297563</c:v>
                </c:pt>
                <c:pt idx="3">
                  <c:v>7.2759063955984651</c:v>
                </c:pt>
                <c:pt idx="4">
                  <c:v>7.3712806259839736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6.5658844395354752</c:v>
                </c:pt>
                <c:pt idx="1">
                  <c:v>6.5919222165996096</c:v>
                </c:pt>
                <c:pt idx="2">
                  <c:v>6.5117562880151647</c:v>
                </c:pt>
                <c:pt idx="3">
                  <c:v>6.4547922327567449</c:v>
                </c:pt>
                <c:pt idx="4">
                  <c:v>6.9796841412646451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8.6210356599672888</c:v>
                </c:pt>
                <c:pt idx="1">
                  <c:v>8.5974396757827538</c:v>
                </c:pt>
                <c:pt idx="2">
                  <c:v>8.4422871798200951</c:v>
                </c:pt>
                <c:pt idx="3">
                  <c:v>8.6134127416024722</c:v>
                </c:pt>
                <c:pt idx="4">
                  <c:v>8.7106031822984153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7.2415284480658464</c:v>
                </c:pt>
                <c:pt idx="1">
                  <c:v>6.9455480199535966</c:v>
                </c:pt>
                <c:pt idx="2">
                  <c:v>6.9894468266596137</c:v>
                </c:pt>
                <c:pt idx="3">
                  <c:v>7.0527251757353708</c:v>
                </c:pt>
                <c:pt idx="4">
                  <c:v>7.332272973113505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9.2518918844199902</c:v>
                </c:pt>
                <c:pt idx="1">
                  <c:v>9.0930359812311572</c:v>
                </c:pt>
                <c:pt idx="2">
                  <c:v>9.4184458118787511</c:v>
                </c:pt>
                <c:pt idx="3">
                  <c:v>9.4466037267578464</c:v>
                </c:pt>
                <c:pt idx="4">
                  <c:v>9.3709494299700555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8.6418564912850702</c:v>
                </c:pt>
                <c:pt idx="1">
                  <c:v>8.6537423808073246</c:v>
                </c:pt>
                <c:pt idx="2">
                  <c:v>8.4896451989443964</c:v>
                </c:pt>
                <c:pt idx="3">
                  <c:v>8.6094343077931423</c:v>
                </c:pt>
                <c:pt idx="4">
                  <c:v>8.6874618239695369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7.6888385122305696</c:v>
                </c:pt>
                <c:pt idx="1">
                  <c:v>7.5507514908192732</c:v>
                </c:pt>
                <c:pt idx="2">
                  <c:v>7.1999723404502198</c:v>
                </c:pt>
                <c:pt idx="3">
                  <c:v>7.536991441186359</c:v>
                </c:pt>
                <c:pt idx="4">
                  <c:v>7.9617022765135106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6.6611285213097871</c:v>
                </c:pt>
                <c:pt idx="1">
                  <c:v>6.2154556161840064</c:v>
                </c:pt>
                <c:pt idx="2">
                  <c:v>6.4035864435521628</c:v>
                </c:pt>
                <c:pt idx="3">
                  <c:v>5.7238805250278366</c:v>
                </c:pt>
                <c:pt idx="4">
                  <c:v>6.3765763738950074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4.9388306819841166</c:v>
                </c:pt>
                <c:pt idx="1">
                  <c:v>4.9118668888663342</c:v>
                </c:pt>
                <c:pt idx="2">
                  <c:v>5.1806059432547684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7.9304736124955069</c:v>
                </c:pt>
                <c:pt idx="1">
                  <c:v>8.1341916857728869</c:v>
                </c:pt>
                <c:pt idx="2">
                  <c:v>8.8505357486048037</c:v>
                </c:pt>
                <c:pt idx="3">
                  <c:v>7.9455059881338608</c:v>
                </c:pt>
                <c:pt idx="4">
                  <c:v>7.8989538284485494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6.9557929506349137</c:v>
                </c:pt>
                <c:pt idx="1">
                  <c:v>5.9754987089845013</c:v>
                </c:pt>
                <c:pt idx="2">
                  <c:v>6.0915325573954222</c:v>
                </c:pt>
                <c:pt idx="3">
                  <c:v>6.1652348694137604</c:v>
                </c:pt>
                <c:pt idx="4">
                  <c:v>6.4848126396470747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7.0472771780084136</c:v>
                </c:pt>
                <c:pt idx="1">
                  <c:v>7.3938741907670504</c:v>
                </c:pt>
                <c:pt idx="2">
                  <c:v>7.4704052938035206</c:v>
                </c:pt>
                <c:pt idx="3">
                  <c:v>7.1197432655142823</c:v>
                </c:pt>
                <c:pt idx="4">
                  <c:v>7.5252554612872569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8.8604684942281917</c:v>
                </c:pt>
                <c:pt idx="1">
                  <c:v>8.4854725562601701</c:v>
                </c:pt>
                <c:pt idx="2">
                  <c:v>8.8414969502489544</c:v>
                </c:pt>
                <c:pt idx="3">
                  <c:v>8.8490488327119756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4.1741110902835583</c:v>
                </c:pt>
                <c:pt idx="1">
                  <c:v>3.915009406242723</c:v>
                </c:pt>
                <c:pt idx="2">
                  <c:v>3.808320494661237</c:v>
                </c:pt>
                <c:pt idx="3">
                  <c:v>3.8704298265531332</c:v>
                </c:pt>
                <c:pt idx="4">
                  <c:v>3.8239586483367152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6.1773467017365462</c:v>
                </c:pt>
                <c:pt idx="1">
                  <c:v>6.0144915473830887</c:v>
                </c:pt>
                <c:pt idx="2">
                  <c:v>6.0156580437139153</c:v>
                </c:pt>
                <c:pt idx="3">
                  <c:v>5.9446720181168269</c:v>
                </c:pt>
                <c:pt idx="4">
                  <c:v>6.3385688071353394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7.2321584345933676</c:v>
                </c:pt>
                <c:pt idx="1">
                  <c:v>6.929885016147094</c:v>
                </c:pt>
                <c:pt idx="2">
                  <c:v>6.6919908753056916</c:v>
                </c:pt>
                <c:pt idx="3">
                  <c:v>6.5675180818886112</c:v>
                </c:pt>
                <c:pt idx="4">
                  <c:v>6.9753203257514684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7.5042116737993618</c:v>
                </c:pt>
                <c:pt idx="1">
                  <c:v>7.4096712227708386</c:v>
                </c:pt>
                <c:pt idx="2">
                  <c:v>7.4679012782029961</c:v>
                </c:pt>
                <c:pt idx="3">
                  <c:v>6.995201275265325</c:v>
                </c:pt>
                <c:pt idx="4">
                  <c:v>7.7161194372713409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8.6851021810725637</c:v>
                </c:pt>
                <c:pt idx="1">
                  <c:v>8.8075502845086895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8.9402652702605039</c:v>
                </c:pt>
                <c:pt idx="1">
                  <c:v>8.7129095132694481</c:v>
                </c:pt>
                <c:pt idx="2">
                  <c:v>8.6425616159970424</c:v>
                </c:pt>
                <c:pt idx="3">
                  <c:v>8.8583565124806096</c:v>
                </c:pt>
                <c:pt idx="4">
                  <c:v>8.9474243913278855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8.0183999873486353</c:v>
                </c:pt>
                <c:pt idx="1">
                  <c:v>7.7778848076250027</c:v>
                </c:pt>
                <c:pt idx="2">
                  <c:v>7.533986735357316</c:v>
                </c:pt>
                <c:pt idx="3">
                  <c:v>7.7368430912779909</c:v>
                </c:pt>
                <c:pt idx="4">
                  <c:v>8.030444718837229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6.9483525608255468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0.78663239074550129</c:v>
                </c:pt>
                <c:pt idx="1">
                  <c:v>0.21336760925449871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0.31291776045893327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0.11339388954051888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1.1838160567693676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0.11339388954051977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0.40673217533782147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1.2501326222071896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3.3301548541832031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0.3011569940573704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0.21529151058801332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6.0021663519371771E-2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0.62661761860501741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6.0021663519371771E-2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4.3357526649895561E-2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9.0227202968141107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0.16728833030641965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0.31916165308870603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8.89798826607473E-2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0.92893730208988057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8.8979882660746412E-2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0.31916165308870603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5.5410094683622901E-2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8.1038613529531727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7.5862544235219431E-2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0.28576343421677741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7.9668708941904143E-2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0.83172997460159603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7.9668708941904143E-2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0.28576343421677564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0.33278159351274894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8.1440637538748071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6.0526938374748873E-2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0.1587945442932126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1.6577924262357042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0.15879454429321349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0.56957963690872315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1.3194842586835751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5.7977666679724686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0.26583798699014949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7.4293961469710013E-2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0.77561837648597987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7.4293961469710013E-2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0.26648476990677494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0.22906655370600326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8.4693723255240805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0.169999947932018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0.20296956158308443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2.11897331515061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0.20296956158308443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0.72803086343160661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0.44978240942824144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5.7705286744569841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7.7061951492219878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5.0480769230769232E-2</c:v>
                </c:pt>
                <c:pt idx="1">
                  <c:v>8.4134615384615377E-2</c:v>
                </c:pt>
                <c:pt idx="2">
                  <c:v>0.2331730769230769</c:v>
                </c:pt>
                <c:pt idx="3">
                  <c:v>0.63221153846153844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0.16826663440124712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5.8853919433614621E-2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0.6144265366647339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5.8853919433614621E-2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0.10506723108266591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9.1998489214459251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0.59737971060025075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0.17838767574023251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1.8623419280065789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0.17838767574023251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0.6398581766732363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0.40570746348018361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6.1404499453685677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0.48396183405622129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0.13543024990581731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1.4138725204721618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0.1354302499058182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0.48577432500059992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5.8640617599820644E-2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7.794705632250694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0.41771191292129473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0.35704102467440446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9.9540368252735156E-2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1.0391872676015588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9.9540368252736044E-2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0.35704102467440357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0.47272881050449911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7.9037145058545839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0.25570115765828838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0.11531218442266411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1.2038427821273592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0.11531218442266322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0.41361290104108583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0.39009260519951816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7.4922567411901682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8.5816005321003974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0.18469105195522317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7.6637578275192908E-2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0.80008540214748081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7.6637578275192908E-2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0.274891081440094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0.12753320846092464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8.5737769912016457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0.19454270234288984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6.5213899085504679E-2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0.68082381841545114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6.5213899085504679E-2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0.23391552353294998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0.11254789574718593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8.7798001739025278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0.84855769230769229</c:v>
                </c:pt>
                <c:pt idx="1">
                  <c:v>7.2115384615384611E-3</c:v>
                </c:pt>
                <c:pt idx="2">
                  <c:v>4.0865384615384623E-2</c:v>
                </c:pt>
                <c:pt idx="3">
                  <c:v>3.8461538461538457E-2</c:v>
                </c:pt>
                <c:pt idx="4">
                  <c:v>7.2115384615384611E-3</c:v>
                </c:pt>
                <c:pt idx="5">
                  <c:v>5.7692307692307689E-2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0.24130208155979194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7.4331594984860416E-2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0.77601126502424123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7.4331594984860416E-2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0.26661975744045563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0.36968655700694519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8.3912244311970188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8.2528482234107781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0.24120343598731875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0.37465721397320983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0.1044516301213454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1.0904601420273208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0.10445163012134628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0.37465721397320983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0.77272613346066699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7.2210081943558304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8.6612110739852533E-2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0.28621670820605072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7.9795078341199144E-2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0.83304925313217382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7.9795078341199144E-2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0.28621670820605161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0.10049822746267267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8.6109479426826336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8.638541543195366E-2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0.20743099248979568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5.7830209842956393E-2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0.60373915433926584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5.7830209842956393E-2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0.20743099248979568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0.34662277610761549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8.6656470586665453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6.007592293576014E-2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0.24801857924565862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6.9145725576342798E-2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0.72187152699260437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6.9145725576342798E-2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0.24801857924565951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0.40237291449485291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8.5137896979381011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0.21234567901234569</c:v>
                </c:pt>
                <c:pt idx="1">
                  <c:v>7.4074074074074077E-3</c:v>
                </c:pt>
                <c:pt idx="2">
                  <c:v>0.6962962962962963</c:v>
                </c:pt>
                <c:pt idx="3">
                  <c:v>4.9382716049382706E-3</c:v>
                </c:pt>
                <c:pt idx="4">
                  <c:v>2.4691358024691362E-3</c:v>
                </c:pt>
                <c:pt idx="5">
                  <c:v>1.234567901234568E-2</c:v>
                </c:pt>
                <c:pt idx="6">
                  <c:v>2.469135802469136E-2</c:v>
                </c:pt>
                <c:pt idx="7">
                  <c:v>1.4814814814814821E-2</c:v>
                </c:pt>
                <c:pt idx="8">
                  <c:v>2.469135802469136E-2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8.0591363504448061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0.21425398588639943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0.33060352176607299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9.2169790102569316E-2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0.96223948146249771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9.2169790102570204E-2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0.33060352176607211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0.62880649768789176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7.332272973113505</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0.19306529538725314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6.2424613592691358E-2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0.65170407513224049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6.2424613592691358E-2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0.22391064442767394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0.28841915038438692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8.7106031822984153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0.13279807620394557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0.27529112316425497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7.6749106916966348E-2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0.8012497452832168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7.6749106916966348E-2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0.27529112316425497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0.55412806450562435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6.9796841412646451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0.11978126081800688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0.28959226346593336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8.0736157910227924E-2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0.84287398980033323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8.0736157910227035E-2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0.28959226346593425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0.55344371156784256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7.3712806259839736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0.29235792478384237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0.24613061565384786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6.8619375442356301E-2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0.71637650655876328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6.8619375442356301E-2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0.24613061565384875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0.64021936322974682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7.9617022765135106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0.28256894212273842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0.1990437907679059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5.5491920710025511E-2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0.57932774882041116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5.5491920710025511E-2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0.1990437907679059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0.31299581100140372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8.6874618239695369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3.651547024677626E-3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0.15006817333154032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4.1837884736240838E-2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0.4367815579192218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4.1837884736240838E-2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0.15006817333154032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3.1868420973857781E-2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9.3709494299700555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7.8201528574168044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7.6499321221705436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40</c:v>
                </c:pt>
                <c:pt idx="4" formatCode="0">
                  <c:v>4</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7.4775421295566442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7.5436890914127348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7.1494484093857649</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6.2835462649459828E-2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0.63516569112925847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0.17707944585406032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1.8486841943185439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0.17707944585406032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0.63516569112925758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0.1615565214156014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6.3845190338357636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0.59474684763773134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0.20852085349154059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2.1769280120366057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0.20852085349154148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0.57502437267828732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5.7148267292343471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0.28639963335707819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9.024032291167039E-2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0.94209611879231314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9.0240322911669502E-2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0.32368272214470295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0.75094114217467123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6.4848126396470747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0.99326386945132672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0.52517862569096074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0.146415874331014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1.5285608748524693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0.146415874331014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0.5202366337611064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7.8989538284485494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3.139275773293182E-2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0.36197507319318589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0.10091594409023141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1.0535480834297184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0.10091594409022964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0.36197507319318678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1.0255971617848649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5.1806059432547684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0.27744503924909214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8.9917795608419837E-2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0.93872897968208946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8.9917795608419837E-2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0.32252585000469836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0.50728780145211338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6.3765763738950074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0.23936827278950545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0.31989712488530309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8.9184926698865574E-2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0.93107793264459637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8.9184926698865574E-2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0.31989712488530309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1.2989462415753055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6.3385688071353394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0.32424097202827085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0.11128479958518334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1.1617974580211037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0.11128479958518334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0.39916708740413309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0.43016078052447426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3.8239586483367152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5.258617733897708E-2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0.14622119834086078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4.0765376870846026E-2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0.42558472855558449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4.0765376870846026E-2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0.14622119834086078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0.19288025421757204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8.8490488327119756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0.36766714133026568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0.11075831285011439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1.1563010114914425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0.11075831285011439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0.39727863383834894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0.55127395112092969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7.5252554612872569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5.6491217221365204</c:v>
                </c:pt>
                <c:pt idx="1">
                  <c:v>5.7148267292343471</c:v>
                </c:pt>
                <c:pt idx="2">
                  <c:v>7.4775421295566442</c:v>
                </c:pt>
                <c:pt idx="3" formatCode="General">
                  <c:v>6.3845190338357636</c:v>
                </c:pt>
                <c:pt idx="4">
                  <c:v>5.7705286744569841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6.7874547888115169</c:v>
                </c:pt>
                <c:pt idx="2">
                  <c:v>8.3932249382655506</c:v>
                </c:pt>
                <c:pt idx="3" formatCode="General">
                  <c:v>7.2955149638519314</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0.34388925192420761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0.40706636698573995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0.11348705967336592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1.1847887396866117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0.11348705967336592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0.40706636698573995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0.33083282797557167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5.7931195387787913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4.4170585763723125E-2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0.39080713790541477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0.10895410816831941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1.1374653715759031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0.10895410816831941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0.39080713790541566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0.24129804083202089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7.7161194372713409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0.59129309701996746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0.51970498238378315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0.14488986350080868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1.5126295391259958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0.14488986350080779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0.51970498238378227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0.60964501847734986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6.9753203257514684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8.8075502845086895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0.2997416916986122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0.22170707555772573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6.1810275066788378E-2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0.6452904684184908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6.1810275066788378E-2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0.22170707555772573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0.17357186956853177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8.8075502845086895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8.9474243913278855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5.7901289018310562</c:v>
                </c:pt>
                <c:pt idx="1">
                  <c:v>7.9037145058545839</c:v>
                </c:pt>
                <c:pt idx="2">
                  <c:v>9.0227202968141107</c:v>
                </c:pt>
                <c:pt idx="3">
                  <c:v>9.3709494299700555</c:v>
                </c:pt>
                <c:pt idx="4">
                  <c:v>8.8490488327119756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7.962676384641771</c:v>
                </c:pt>
                <c:pt idx="2">
                  <c:v>9.0860703319617109</c:v>
                </c:pt>
                <c:pt idx="3">
                  <c:v>9.448559337634082</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0.14460460210732862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0.19317177966157928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5.3854847915824067E-2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0.56223694200774332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5.3854847915824067E-2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0.19317177966157928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0.19555563478925819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8.9474243913278855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8.030444718837229</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6.0607437727019153E-2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0.27181969145820073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7.5781297711567497E-2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0.7911459550183082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7.5781297711568385E-2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0.27181969145820162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0.5139326984260677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8.030444718837229</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Sheet1!$E$2:$E$4</c:f>
              <c:numCache>
                <c:formatCode>0.0;;</c:formatCode>
                <c:ptCount val="3"/>
                <c:pt idx="0">
                  <c:v>5.6491217221365204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Sheet1!$F$2:$F$4</c:f>
              <c:numCache>
                <c:formatCode>0.0;;</c:formatCode>
                <c:ptCount val="3"/>
                <c:pt idx="0">
                  <c:v>0</c:v>
                </c:pt>
                <c:pt idx="1">
                  <c:v>5.6470619324070332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Sheet1!$G$2:$G$4</c:f>
              <c:numCache>
                <c:formatCode>0.0;;</c:formatCode>
                <c:ptCount val="3"/>
                <c:pt idx="0">
                  <c:v>0</c:v>
                </c:pt>
                <c:pt idx="1">
                  <c:v>0</c:v>
                </c:pt>
                <c:pt idx="2">
                  <c:v>5.7286820106693046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Darent Valley Hospital (94)</c:v>
                </c:pt>
                <c:pt idx="2">
                  <c:v>Queen Mary's Hospital Sidcup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4.3508782778634796</c:v>
                </c:pt>
                <c:pt idx="1">
                  <c:v>4.3529380675929668</c:v>
                </c:pt>
                <c:pt idx="2">
                  <c:v>4.2713179893306954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Sheet1!$E$2:$E$4</c:f>
              <c:numCache>
                <c:formatCode>0.0;;</c:formatCode>
                <c:ptCount val="3"/>
                <c:pt idx="0">
                  <c:v>0</c:v>
                </c:pt>
                <c:pt idx="1">
                  <c:v>0</c:v>
                </c:pt>
                <c:pt idx="2">
                  <c:v>6.2449424683984569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Sheet1!$F$2:$F$4</c:f>
              <c:numCache>
                <c:formatCode>0.0;;</c:formatCode>
                <c:ptCount val="3"/>
                <c:pt idx="0">
                  <c:v>6.8593198119458734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Sheet1!$G$2:$G$4</c:f>
              <c:numCache>
                <c:formatCode>0.0;;</c:formatCode>
                <c:ptCount val="3"/>
                <c:pt idx="0">
                  <c:v>0</c:v>
                </c:pt>
                <c:pt idx="1">
                  <c:v>7.0295792078692729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Darent Valley Hospital (98)</c:v>
                </c:pt>
                <c:pt idx="2">
                  <c:v>Queen Mary's Hospital Sidcup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3.1406801880541266</c:v>
                </c:pt>
                <c:pt idx="1">
                  <c:v>2.9704207921307271</c:v>
                </c:pt>
                <c:pt idx="2">
                  <c:v>3.7550575316015431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Sheet1!$G$2:$G$4</c:f>
              <c:numCache>
                <c:formatCode>0.0;;</c:formatCode>
                <c:ptCount val="3"/>
                <c:pt idx="0">
                  <c:v>6.4196785881314726</c:v>
                </c:pt>
                <c:pt idx="1">
                  <c:v>6.2851330996734553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Sheet1!$I$2:$I$4</c:f>
              <c:numCache>
                <c:formatCode>0.0;;</c:formatCode>
                <c:ptCount val="3"/>
                <c:pt idx="0">
                  <c:v>0</c:v>
                </c:pt>
                <c:pt idx="1">
                  <c:v>0</c:v>
                </c:pt>
                <c:pt idx="2">
                  <c:v>8.7811631135149462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Darent Valley Hospital (358)</c:v>
                </c:pt>
                <c:pt idx="2">
                  <c:v>Queen Mary's Hospital Sidcup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3.5803214118685274</c:v>
                </c:pt>
                <c:pt idx="1">
                  <c:v>3.7148669003265447</c:v>
                </c:pt>
                <c:pt idx="2">
                  <c:v>1.2188368864850538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Sheet1!$G$2:$G$4</c:f>
              <c:numCache>
                <c:formatCode>0.0;;</c:formatCode>
                <c:ptCount val="3"/>
                <c:pt idx="0">
                  <c:v>5.7901289018310562</c:v>
                </c:pt>
                <c:pt idx="1">
                  <c:v>5.8155711073246996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Darent Valley Hospital (219)</c:v>
                </c:pt>
                <c:pt idx="2">
                  <c:v>Queen Mary's Hospital Sidcup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4.2098710981689438</c:v>
                </c:pt>
                <c:pt idx="1">
                  <c:v>4.1844288926753004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Sheet1!$G$2:$G$4</c:f>
              <c:numCache>
                <c:formatCode>0.0;;</c:formatCode>
                <c:ptCount val="3"/>
                <c:pt idx="0">
                  <c:v>8.1440637538748071</c:v>
                </c:pt>
                <c:pt idx="1">
                  <c:v>8.0145091816296734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Darent Valley Hospital (362)</c:v>
                </c:pt>
                <c:pt idx="2">
                  <c:v>Queen Mary's Hospital Sidcup (44)</c:v>
                </c:pt>
              </c:strCache>
            </c:strRef>
          </c:cat>
          <c:val>
            <c:numRef>
              <c:f>Sheet1!$J$2:$J$4</c:f>
              <c:numCache>
                <c:formatCode>0.0;;</c:formatCode>
                <c:ptCount val="3"/>
                <c:pt idx="0">
                  <c:v>0</c:v>
                </c:pt>
                <c:pt idx="1">
                  <c:v>0</c:v>
                </c:pt>
                <c:pt idx="2">
                  <c:v>9.6506567859095274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1.8559362461251929</c:v>
                </c:pt>
                <c:pt idx="1">
                  <c:v>1.9854908183703266</c:v>
                </c:pt>
                <c:pt idx="2">
                  <c:v>0.34934321409047264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893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RN7 | Dartford and Gravesham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893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RN7 | Dartford and Gravesham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RN7 | Dartford and Gravesham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Dartford and Gravesham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1548798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57593276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79855620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01452313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535540537"/>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74029598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Dartford and Gravesham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Dartford and Gravesham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97555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41147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9431608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995389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3896940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57886638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3974490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4786191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592706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93875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9014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28121262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7325718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1918481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17688805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39885953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3132183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7054514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5652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368380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710322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5186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902937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53839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9281481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55433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90642372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78358430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52682910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4681397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74056283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6338593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7510112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5724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39712224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0750812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18799579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43005017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03907699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807091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0815389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5343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66719581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7214921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8676544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14859141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7745933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7911754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653349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266092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638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75702343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0127610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3808503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55856598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9081454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739475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04836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08404353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5894486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244292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21791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6159713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86782295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2247462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6764011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35349648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5523281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61404475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259959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79865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8086285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4766406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86459021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58391133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973502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328919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3013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72733054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8821461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651956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08028458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733303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75690014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451601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83262344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71711680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9194511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16909036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797151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37946966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78664626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0233990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284814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675985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99042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85545569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490761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0713291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705766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14348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5779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748843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5406533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53135338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42399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232213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7996320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92839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717864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4987693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89590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0489759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9017160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6634621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0393765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26366377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6081571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030140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1790885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2989626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788069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1707367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536815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67012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034010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6032277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3753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0316765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48631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9984909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8915670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3077047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7617498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2148485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007044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005234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8159674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7782525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1411042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678421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5755679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75674069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447081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8016887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78789167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0503313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612145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254250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5082477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7605599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1728895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131122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3865786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8471759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4935746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1592239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1648412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6690801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764343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6790459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986810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924725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578289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116523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6689907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11117407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39485510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6012079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772330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4911871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4843482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745879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2821125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580659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882026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60592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620194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713875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2534378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8077191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960492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2876869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8035196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504769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73864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396529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1382124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75141211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57154768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92568739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61067711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47489338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698714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570130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3952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54019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035882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5365925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48496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818860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69376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1344624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7864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95476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608603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201283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154538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66776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79787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29416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673500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104791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82761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523293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55757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789862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37000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09863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2764673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58682713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5862318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83437469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85774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8508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756712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70506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7894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231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70008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50676353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21389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92473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606503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712709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460651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85289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0837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786935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81114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1893519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0959317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4117447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81233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001015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10908</TotalTime>
  <Words>15957</Words>
  <Application>Microsoft Office PowerPoint</Application>
  <PresentationFormat>Widescreen</PresentationFormat>
  <Paragraphs>2013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Dartford and Gravesham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2025-08-04T00:15:47Z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